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32399288" cy="4501832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6" d="100"/>
          <a:sy n="16" d="100"/>
        </p:scale>
        <p:origin x="315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29947" y="7367586"/>
            <a:ext cx="27539395" cy="15673046"/>
          </a:xfrm>
          <a:prstGeom prst="rect">
            <a:avLst/>
          </a:prstGeom>
        </p:spPr>
        <p:txBody>
          <a:bodyPr anchor="b"/>
          <a:lstStyle>
            <a:lvl1pPr algn="ctr">
              <a:defRPr sz="2125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49911" y="23645045"/>
            <a:ext cx="24299466" cy="10869004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8504"/>
            </a:lvl1pPr>
            <a:lvl2pPr marL="1619951" indent="0" algn="ctr">
              <a:buNone/>
              <a:defRPr sz="7086"/>
            </a:lvl2pPr>
            <a:lvl3pPr marL="3239902" indent="0" algn="ctr">
              <a:buNone/>
              <a:defRPr sz="6378"/>
            </a:lvl3pPr>
            <a:lvl4pPr marL="4859853" indent="0" algn="ctr">
              <a:buNone/>
              <a:defRPr sz="5669"/>
            </a:lvl4pPr>
            <a:lvl5pPr marL="6479804" indent="0" algn="ctr">
              <a:buNone/>
              <a:defRPr sz="5669"/>
            </a:lvl5pPr>
            <a:lvl6pPr marL="8099755" indent="0" algn="ctr">
              <a:buNone/>
              <a:defRPr sz="5669"/>
            </a:lvl6pPr>
            <a:lvl7pPr marL="9719706" indent="0" algn="ctr">
              <a:buNone/>
              <a:defRPr sz="5669"/>
            </a:lvl7pPr>
            <a:lvl8pPr marL="11339657" indent="0" algn="ctr">
              <a:buNone/>
              <a:defRPr sz="5669"/>
            </a:lvl8pPr>
            <a:lvl9pPr marL="12959608" indent="0" algn="ctr">
              <a:buNone/>
              <a:defRPr sz="5669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227451" y="41725328"/>
            <a:ext cx="7289840" cy="2396809"/>
          </a:xfrm>
          <a:prstGeom prst="rect">
            <a:avLst/>
          </a:prstGeom>
        </p:spPr>
        <p:txBody>
          <a:bodyPr/>
          <a:lstStyle/>
          <a:p>
            <a:fld id="{480E3779-5241-4C4D-8699-9B06A5E330A1}" type="datetimeFigureOut">
              <a:rPr lang="en-US" smtClean="0"/>
              <a:t>2/15/2022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0732264" y="41725328"/>
            <a:ext cx="10934760" cy="2396809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2881997" y="41725328"/>
            <a:ext cx="7289840" cy="2396809"/>
          </a:xfrm>
          <a:prstGeom prst="rect">
            <a:avLst/>
          </a:prstGeom>
        </p:spPr>
        <p:txBody>
          <a:bodyPr/>
          <a:lstStyle/>
          <a:p>
            <a:fld id="{212CE3A1-0DFA-4306-A911-E673E68ADD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2216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sv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g"/><Relationship Id="rId5" Type="http://schemas.openxmlformats.org/officeDocument/2006/relationships/image" Target="../media/image3.png"/><Relationship Id="rId10" Type="http://schemas.microsoft.com/office/2007/relationships/hdphoto" Target="../media/hdphoto1.wdp"/><Relationship Id="rId4" Type="http://schemas.openxmlformats.org/officeDocument/2006/relationships/image" Target="../media/image2.svg"/><Relationship Id="rId9" Type="http://schemas.openxmlformats.org/officeDocument/2006/relationships/image" Target="../media/image7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>
            <a:extLst>
              <a:ext uri="{FF2B5EF4-FFF2-40B4-BE49-F238E27FC236}">
                <a16:creationId xmlns:a16="http://schemas.microsoft.com/office/drawing/2014/main" id="{5EDC3141-7C81-4F44-A05C-C5DC08ECB46A}"/>
              </a:ext>
            </a:extLst>
          </p:cNvPr>
          <p:cNvSpPr/>
          <p:nvPr userDrawn="1"/>
        </p:nvSpPr>
        <p:spPr>
          <a:xfrm>
            <a:off x="0" y="467750"/>
            <a:ext cx="32399288" cy="5545393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EB4DA8DD-C1B8-4538-9CE2-D6BF2EE5C1F2}"/>
              </a:ext>
            </a:extLst>
          </p:cNvPr>
          <p:cNvSpPr/>
          <p:nvPr userDrawn="1"/>
        </p:nvSpPr>
        <p:spPr>
          <a:xfrm>
            <a:off x="0" y="44363148"/>
            <a:ext cx="32399288" cy="65517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E81C084-FAE3-4F41-AD29-AF073BA3FA57}"/>
              </a:ext>
            </a:extLst>
          </p:cNvPr>
          <p:cNvSpPr txBox="1"/>
          <p:nvPr userDrawn="1"/>
        </p:nvSpPr>
        <p:spPr>
          <a:xfrm>
            <a:off x="1096123" y="44461490"/>
            <a:ext cx="839370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chemeClr val="tx1"/>
                </a:solidFill>
              </a:rPr>
              <a:t>Organized by:  Faculty of Technology, University of Ruhuna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446637B-BD5F-49E5-8550-59D86EB73EE8}"/>
              </a:ext>
            </a:extLst>
          </p:cNvPr>
          <p:cNvSpPr txBox="1"/>
          <p:nvPr userDrawn="1"/>
        </p:nvSpPr>
        <p:spPr>
          <a:xfrm>
            <a:off x="8355630" y="44484070"/>
            <a:ext cx="262181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chemeClr val="tx1"/>
                </a:solidFill>
              </a:rPr>
              <a:t>MARCH 02, 2022 </a:t>
            </a:r>
          </a:p>
        </p:txBody>
      </p:sp>
      <p:pic>
        <p:nvPicPr>
          <p:cNvPr id="10" name="Graphic 9" descr="Flip calendar with solid fill">
            <a:extLst>
              <a:ext uri="{FF2B5EF4-FFF2-40B4-BE49-F238E27FC236}">
                <a16:creationId xmlns:a16="http://schemas.microsoft.com/office/drawing/2014/main" id="{F637CDBA-C7EE-4316-8A83-0287F45494A4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7845495" y="44438910"/>
            <a:ext cx="423372" cy="423372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D4252090-A60E-4105-9731-B107E78F1DCC}"/>
              </a:ext>
            </a:extLst>
          </p:cNvPr>
          <p:cNvSpPr txBox="1"/>
          <p:nvPr userDrawn="1"/>
        </p:nvSpPr>
        <p:spPr>
          <a:xfrm>
            <a:off x="10119081" y="44468192"/>
            <a:ext cx="14484486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000" b="1" dirty="0">
                <a:solidFill>
                  <a:schemeClr val="accent5">
                    <a:lumMod val="50000"/>
                  </a:schemeClr>
                </a:solidFill>
                <a:latin typeface="Book Antiqua" panose="02040602050305030304" pitchFamily="18" charset="0"/>
              </a:rPr>
              <a:t>19th ACADEMIC SESSIONS AND 18th  VICE CHANCELLOR’S AWARDS CEREMONY</a:t>
            </a:r>
            <a:r>
              <a:rPr lang="en-US" sz="2000" b="1" dirty="0">
                <a:solidFill>
                  <a:schemeClr val="accent5">
                    <a:lumMod val="75000"/>
                  </a:schemeClr>
                </a:solidFill>
                <a:latin typeface="Book Antiqua" panose="02040602050305030304" pitchFamily="18" charset="0"/>
              </a:rPr>
              <a:t>, </a:t>
            </a:r>
            <a:r>
              <a:rPr lang="en-US" sz="2000" b="1" dirty="0">
                <a:solidFill>
                  <a:schemeClr val="accent5">
                    <a:lumMod val="50000"/>
                  </a:schemeClr>
                </a:solidFill>
                <a:latin typeface="Book Antiqua" panose="02040602050305030304" pitchFamily="18" charset="0"/>
              </a:rPr>
              <a:t>UNIVERSITY OF RUHUNA</a:t>
            </a:r>
          </a:p>
        </p:txBody>
      </p:sp>
      <p:pic>
        <p:nvPicPr>
          <p:cNvPr id="12" name="Picture 11" descr="Logo&#10;&#10;Description automatically generated">
            <a:extLst>
              <a:ext uri="{FF2B5EF4-FFF2-40B4-BE49-F238E27FC236}">
                <a16:creationId xmlns:a16="http://schemas.microsoft.com/office/drawing/2014/main" id="{5B87868A-C050-4EE1-83B1-9F76E63D2A77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79569" y="44412257"/>
            <a:ext cx="494710" cy="494710"/>
          </a:xfrm>
          <a:prstGeom prst="rect">
            <a:avLst/>
          </a:prstGeom>
        </p:spPr>
      </p:pic>
      <p:pic>
        <p:nvPicPr>
          <p:cNvPr id="13" name="Picture 12" descr="Logo&#10;&#10;Description automatically generated">
            <a:extLst>
              <a:ext uri="{FF2B5EF4-FFF2-40B4-BE49-F238E27FC236}">
                <a16:creationId xmlns:a16="http://schemas.microsoft.com/office/drawing/2014/main" id="{4EC8DC1F-4601-4AE2-BD1B-96E959D10566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603567" y="44393111"/>
            <a:ext cx="378226" cy="526365"/>
          </a:xfrm>
          <a:prstGeom prst="rect">
            <a:avLst/>
          </a:prstGeom>
        </p:spPr>
      </p:pic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4786FEDA-E350-4813-9601-C5F54D608AE8}"/>
              </a:ext>
            </a:extLst>
          </p:cNvPr>
          <p:cNvCxnSpPr>
            <a:cxnSpLocks/>
          </p:cNvCxnSpPr>
          <p:nvPr userDrawn="1"/>
        </p:nvCxnSpPr>
        <p:spPr>
          <a:xfrm>
            <a:off x="836023" y="44254700"/>
            <a:ext cx="30253577" cy="0"/>
          </a:xfrm>
          <a:prstGeom prst="line">
            <a:avLst/>
          </a:prstGeom>
          <a:ln w="76200">
            <a:solidFill>
              <a:srgbClr val="002060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4D0B953A-65F7-4220-B398-4056054C8A94}"/>
              </a:ext>
            </a:extLst>
          </p:cNvPr>
          <p:cNvSpPr txBox="1"/>
          <p:nvPr userDrawn="1"/>
        </p:nvSpPr>
        <p:spPr>
          <a:xfrm>
            <a:off x="26366766" y="44519366"/>
            <a:ext cx="528109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chemeClr val="tx1"/>
                </a:solidFill>
              </a:rPr>
              <a:t>Faculty of Technology  University of  Ruhuna</a:t>
            </a:r>
          </a:p>
        </p:txBody>
      </p:sp>
      <p:pic>
        <p:nvPicPr>
          <p:cNvPr id="16" name="Graphic 15" descr="Marker with solid fill">
            <a:extLst>
              <a:ext uri="{FF2B5EF4-FFF2-40B4-BE49-F238E27FC236}">
                <a16:creationId xmlns:a16="http://schemas.microsoft.com/office/drawing/2014/main" id="{AD889AEE-6452-4F31-A94E-1ACB136C15DA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26037285" y="44531834"/>
            <a:ext cx="395646" cy="395646"/>
          </a:xfrm>
          <a:prstGeom prst="rect">
            <a:avLst/>
          </a:prstGeom>
        </p:spPr>
      </p:pic>
      <p:pic>
        <p:nvPicPr>
          <p:cNvPr id="17" name="Picture 16" descr="Logo&#10;&#10;Description automatically generated">
            <a:extLst>
              <a:ext uri="{FF2B5EF4-FFF2-40B4-BE49-F238E27FC236}">
                <a16:creationId xmlns:a16="http://schemas.microsoft.com/office/drawing/2014/main" id="{F255B600-1F9F-474D-A28B-ABF134642987}"/>
              </a:ext>
            </a:extLst>
          </p:cNvPr>
          <p:cNvPicPr>
            <a:picLocks noChangeAspect="1"/>
          </p:cNvPicPr>
          <p:nvPr userDrawn="1"/>
        </p:nvPicPr>
        <p:blipFill>
          <a:blip r:embed="rId9">
            <a:extLst>
              <a:ext uri="{BEBA8EAE-BF5A-486C-A8C5-ECC9F3942E4B}">
                <a14:imgProps xmlns:a14="http://schemas.microsoft.com/office/drawing/2010/main">
                  <a14:imgLayer r:embed="rId10">
                    <a14:imgEffect>
                      <a14:backgroundRemoval t="4192" b="98204" l="2500" r="97500">
                        <a14:foregroundMark x1="39167" y1="14371" x2="54167" y2="12575"/>
                        <a14:foregroundMark x1="47500" y1="7784" x2="80000" y2="15569"/>
                        <a14:foregroundMark x1="80000" y1="15569" x2="96667" y2="46108"/>
                        <a14:foregroundMark x1="96667" y1="46108" x2="90833" y2="74850"/>
                        <a14:foregroundMark x1="90833" y1="74850" x2="64167" y2="91018"/>
                        <a14:foregroundMark x1="64167" y1="91018" x2="35000" y2="86826"/>
                        <a14:foregroundMark x1="35000" y1="86826" x2="10833" y2="67665"/>
                        <a14:foregroundMark x1="10833" y1="67665" x2="12500" y2="32934"/>
                        <a14:foregroundMark x1="12500" y1="32934" x2="45000" y2="10180"/>
                        <a14:foregroundMark x1="45000" y1="10180" x2="52500" y2="7784"/>
                        <a14:foregroundMark x1="52500" y1="5389" x2="52500" y2="5389"/>
                        <a14:foregroundMark x1="97500" y1="34132" x2="96667" y2="31737"/>
                        <a14:foregroundMark x1="47500" y1="96407" x2="47500" y2="96407"/>
                        <a14:foregroundMark x1="7500" y1="63473" x2="7500" y2="63473"/>
                        <a14:foregroundMark x1="19167" y1="8383" x2="19167" y2="8383"/>
                        <a14:foregroundMark x1="15000" y1="10180" x2="15000" y2="10180"/>
                        <a14:foregroundMark x1="10833" y1="13772" x2="10833" y2="13772"/>
                        <a14:foregroundMark x1="5000" y1="19760" x2="5000" y2="19760"/>
                        <a14:foregroundMark x1="3333" y1="26946" x2="3333" y2="26946"/>
                        <a14:foregroundMark x1="9167" y1="85030" x2="9167" y2="85030"/>
                        <a14:foregroundMark x1="51667" y1="98204" x2="51667" y2="98204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 flipH="1" flipV="1">
            <a:off x="29273400" y="1149669"/>
            <a:ext cx="2608726" cy="3630480"/>
          </a:xfrm>
          <a:prstGeom prst="rect">
            <a:avLst/>
          </a:prstGeom>
        </p:spPr>
      </p:pic>
      <p:sp>
        <p:nvSpPr>
          <p:cNvPr id="20" name="Rectangle 19">
            <a:extLst>
              <a:ext uri="{FF2B5EF4-FFF2-40B4-BE49-F238E27FC236}">
                <a16:creationId xmlns:a16="http://schemas.microsoft.com/office/drawing/2014/main" id="{2A1242E1-8EB7-46BD-B617-DA09260E40EA}"/>
              </a:ext>
            </a:extLst>
          </p:cNvPr>
          <p:cNvSpPr/>
          <p:nvPr userDrawn="1"/>
        </p:nvSpPr>
        <p:spPr>
          <a:xfrm>
            <a:off x="0" y="98466"/>
            <a:ext cx="32399288" cy="182193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47599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l" defTabSz="3239902" rtl="0" eaLnBrk="1" latinLnBrk="0" hangingPunct="1">
        <a:lnSpc>
          <a:spcPct val="90000"/>
        </a:lnSpc>
        <a:spcBef>
          <a:spcPct val="0"/>
        </a:spcBef>
        <a:buNone/>
        <a:defRPr sz="1559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809976" indent="-809976" algn="l" defTabSz="3239902" rtl="0" eaLnBrk="1" latinLnBrk="0" hangingPunct="1">
        <a:lnSpc>
          <a:spcPct val="90000"/>
        </a:lnSpc>
        <a:spcBef>
          <a:spcPts val="3543"/>
        </a:spcBef>
        <a:buFont typeface="Arial" panose="020B0604020202020204" pitchFamily="34" charset="0"/>
        <a:buChar char="•"/>
        <a:defRPr sz="9921" kern="1200">
          <a:solidFill>
            <a:schemeClr val="tx1"/>
          </a:solidFill>
          <a:latin typeface="+mn-lt"/>
          <a:ea typeface="+mn-ea"/>
          <a:cs typeface="+mn-cs"/>
        </a:defRPr>
      </a:lvl1pPr>
      <a:lvl2pPr marL="2429927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8504" kern="1200">
          <a:solidFill>
            <a:schemeClr val="tx1"/>
          </a:solidFill>
          <a:latin typeface="+mn-lt"/>
          <a:ea typeface="+mn-ea"/>
          <a:cs typeface="+mn-cs"/>
        </a:defRPr>
      </a:lvl2pPr>
      <a:lvl3pPr marL="4049878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7086" kern="1200">
          <a:solidFill>
            <a:schemeClr val="tx1"/>
          </a:solidFill>
          <a:latin typeface="+mn-lt"/>
          <a:ea typeface="+mn-ea"/>
          <a:cs typeface="+mn-cs"/>
        </a:defRPr>
      </a:lvl3pPr>
      <a:lvl4pPr marL="5669829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4pPr>
      <a:lvl5pPr marL="7289780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5pPr>
      <a:lvl6pPr marL="8909731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6pPr>
      <a:lvl7pPr marL="10529682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7pPr>
      <a:lvl8pPr marL="12149633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8pPr>
      <a:lvl9pPr marL="13769584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1pPr>
      <a:lvl2pPr marL="1619951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2pPr>
      <a:lvl3pPr marL="3239902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3pPr>
      <a:lvl4pPr marL="4859853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4pPr>
      <a:lvl5pPr marL="6479804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5pPr>
      <a:lvl6pPr marL="8099755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6pPr>
      <a:lvl7pPr marL="9719706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7pPr>
      <a:lvl8pPr marL="11339657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8pPr>
      <a:lvl9pPr marL="12959608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A8266994-3256-4D2A-8CFF-148B03C60E07}"/>
              </a:ext>
            </a:extLst>
          </p:cNvPr>
          <p:cNvSpPr txBox="1"/>
          <p:nvPr/>
        </p:nvSpPr>
        <p:spPr>
          <a:xfrm>
            <a:off x="836023" y="1217213"/>
            <a:ext cx="2820310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ADD</a:t>
            </a:r>
          </a:p>
          <a:p>
            <a:pPr algn="ctr"/>
            <a:r>
              <a:rPr lang="en-US" sz="5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Your Tittle here : front Size 54 Times new roman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6946794-DAE2-4670-9191-7946C87C854C}"/>
              </a:ext>
            </a:extLst>
          </p:cNvPr>
          <p:cNvSpPr txBox="1"/>
          <p:nvPr/>
        </p:nvSpPr>
        <p:spPr>
          <a:xfrm>
            <a:off x="836023" y="3456710"/>
            <a:ext cx="28203104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Author : Names front - Size 40 Times new roman</a:t>
            </a:r>
          </a:p>
          <a:p>
            <a:pPr algn="ctr"/>
            <a:r>
              <a:rPr lang="en-US" sz="3600" b="1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Include University or Department Names front Size 30 Times new roman </a:t>
            </a:r>
          </a:p>
          <a:p>
            <a:pPr algn="ctr"/>
            <a:r>
              <a:rPr lang="en-US" sz="3000" b="1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Include University or Department Names</a:t>
            </a:r>
          </a:p>
          <a:p>
            <a:pPr algn="ctr"/>
            <a:r>
              <a:rPr lang="en-US" sz="3000" b="1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Include University or Department Names</a:t>
            </a:r>
          </a:p>
          <a:p>
            <a:pPr algn="ctr"/>
            <a:endParaRPr lang="en-US" sz="3600" b="1" i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E4A04B7-BC7A-4C75-8CA1-EE99B3741D17}"/>
              </a:ext>
            </a:extLst>
          </p:cNvPr>
          <p:cNvSpPr txBox="1"/>
          <p:nvPr/>
        </p:nvSpPr>
        <p:spPr>
          <a:xfrm>
            <a:off x="2248116" y="10637734"/>
            <a:ext cx="27903055" cy="109414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500" dirty="0"/>
              <a:t>You can design your poster according to your findings</a:t>
            </a:r>
          </a:p>
          <a:p>
            <a:r>
              <a:rPr lang="en-US" sz="5500" dirty="0"/>
              <a:t>Sub topics : you can select the font sizes Use 30 font size, Times new roman </a:t>
            </a:r>
          </a:p>
          <a:p>
            <a:endParaRPr lang="en-US" sz="5500" dirty="0"/>
          </a:p>
          <a:p>
            <a:r>
              <a:rPr lang="en-US" sz="5400" dirty="0"/>
              <a:t>For the content: Use 24 font size ( or suitable size) , Times new roman</a:t>
            </a:r>
          </a:p>
          <a:p>
            <a:endParaRPr lang="en-US" sz="5400" dirty="0"/>
          </a:p>
          <a:p>
            <a:pPr marL="914400" indent="-914400">
              <a:buFont typeface="+mj-lt"/>
              <a:buAutoNum type="arabicPeriod"/>
            </a:pPr>
            <a:r>
              <a:rPr lang="en-US" sz="5400" dirty="0"/>
              <a:t>Poster Should contain:</a:t>
            </a:r>
          </a:p>
          <a:p>
            <a:pPr marL="914400" indent="-914400">
              <a:buFont typeface="+mj-lt"/>
              <a:buAutoNum type="arabicPeriod"/>
            </a:pPr>
            <a:r>
              <a:rPr lang="en-US" sz="5400" dirty="0"/>
              <a:t>Abstract</a:t>
            </a:r>
          </a:p>
          <a:p>
            <a:pPr marL="914400" indent="-914400">
              <a:buFont typeface="+mj-lt"/>
              <a:buAutoNum type="arabicPeriod"/>
            </a:pPr>
            <a:r>
              <a:rPr lang="en-US" sz="5400" dirty="0"/>
              <a:t>Introduction</a:t>
            </a:r>
          </a:p>
          <a:p>
            <a:pPr marL="914400" indent="-914400">
              <a:buFont typeface="+mj-lt"/>
              <a:buAutoNum type="arabicPeriod"/>
            </a:pPr>
            <a:r>
              <a:rPr lang="en-US" sz="5400" dirty="0"/>
              <a:t>Methods and Materials</a:t>
            </a:r>
          </a:p>
          <a:p>
            <a:pPr marL="914400" indent="-914400">
              <a:buFont typeface="+mj-lt"/>
              <a:buAutoNum type="arabicPeriod"/>
            </a:pPr>
            <a:r>
              <a:rPr lang="en-US" sz="5400" dirty="0"/>
              <a:t>Results</a:t>
            </a:r>
          </a:p>
          <a:p>
            <a:pPr marL="914400" indent="-914400">
              <a:buFont typeface="+mj-lt"/>
              <a:buAutoNum type="arabicPeriod"/>
            </a:pPr>
            <a:r>
              <a:rPr lang="en-US" sz="5400" dirty="0"/>
              <a:t>Discussion</a:t>
            </a:r>
          </a:p>
          <a:p>
            <a:pPr marL="914400" indent="-914400">
              <a:buFont typeface="+mj-lt"/>
              <a:buAutoNum type="arabicPeriod"/>
            </a:pPr>
            <a:r>
              <a:rPr lang="en-US" sz="5400" dirty="0"/>
              <a:t>Conclusion</a:t>
            </a:r>
          </a:p>
          <a:p>
            <a:pPr marL="914400" indent="-914400">
              <a:buFont typeface="+mj-lt"/>
              <a:buAutoNum type="arabicPeriod"/>
            </a:pPr>
            <a:r>
              <a:rPr lang="en-US" sz="5400" dirty="0"/>
              <a:t>References ( Harvard formatting)</a:t>
            </a:r>
          </a:p>
        </p:txBody>
      </p:sp>
    </p:spTree>
    <p:extLst>
      <p:ext uri="{BB962C8B-B14F-4D97-AF65-F5344CB8AC3E}">
        <p14:creationId xmlns:p14="http://schemas.microsoft.com/office/powerpoint/2010/main" val="29480650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Blue Green">
      <a:dk1>
        <a:sysClr val="windowText" lastClr="000000"/>
      </a:dk1>
      <a:lt1>
        <a:sysClr val="window" lastClr="FFFFFF"/>
      </a:lt1>
      <a:dk2>
        <a:srgbClr val="373545"/>
      </a:dk2>
      <a:lt2>
        <a:srgbClr val="CEDBE6"/>
      </a:lt2>
      <a:accent1>
        <a:srgbClr val="3494BA"/>
      </a:accent1>
      <a:accent2>
        <a:srgbClr val="58B6C0"/>
      </a:accent2>
      <a:accent3>
        <a:srgbClr val="75BDA7"/>
      </a:accent3>
      <a:accent4>
        <a:srgbClr val="7A8C8E"/>
      </a:accent4>
      <a:accent5>
        <a:srgbClr val="84ACB6"/>
      </a:accent5>
      <a:accent6>
        <a:srgbClr val="2683C6"/>
      </a:accent6>
      <a:hlink>
        <a:srgbClr val="6B9F25"/>
      </a:hlink>
      <a:folHlink>
        <a:srgbClr val="9F6715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54</TotalTime>
  <Words>105</Words>
  <Application>Microsoft Office PowerPoint</Application>
  <PresentationFormat>Custom</PresentationFormat>
  <Paragraphs>19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Book Antiqua</vt:lpstr>
      <vt:lpstr>Calibri</vt:lpstr>
      <vt:lpstr>Calibri Light</vt:lpstr>
      <vt:lpstr>Times New Roman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Mr. Chamila Priyankara</dc:creator>
  <cp:lastModifiedBy>Mr. Chamila Priyankara</cp:lastModifiedBy>
  <cp:revision>6</cp:revision>
  <dcterms:created xsi:type="dcterms:W3CDTF">2022-01-22T03:41:18Z</dcterms:created>
  <dcterms:modified xsi:type="dcterms:W3CDTF">2022-02-15T03:18:17Z</dcterms:modified>
</cp:coreProperties>
</file>